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57" r:id="rId5"/>
    <p:sldId id="258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27" d="100"/>
          <a:sy n="27" d="100"/>
        </p:scale>
        <p:origin x="9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1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2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1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5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2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57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9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3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6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D160B-4C15-41B2-82DD-EC07529AA757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E7BC0-3EE9-411C-8918-E8E8880E7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5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05" y="226420"/>
            <a:ext cx="3461695" cy="49007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867" y="0"/>
            <a:ext cx="3999133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799" y="226420"/>
            <a:ext cx="4005905" cy="6157327"/>
          </a:xfrm>
        </p:spPr>
        <p:txBody>
          <a:bodyPr>
            <a:normAutofit/>
          </a:bodyPr>
          <a:lstStyle/>
          <a:p>
            <a:r>
              <a:rPr lang="fa-IR" dirty="0" smtClean="0"/>
              <a:t>15</a:t>
            </a:r>
            <a:r>
              <a:rPr lang="fa-IR" sz="5400" dirty="0" smtClean="0"/>
              <a:t>اردیبهشت روز جهانی ماما بر اسوه های ایثار مبارک</a:t>
            </a:r>
            <a:endParaRPr lang="en-US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5487805"/>
            <a:ext cx="8276492" cy="895943"/>
          </a:xfrm>
        </p:spPr>
        <p:txBody>
          <a:bodyPr>
            <a:normAutofit/>
          </a:bodyPr>
          <a:lstStyle/>
          <a:p>
            <a:r>
              <a:rPr lang="fa-IR" dirty="0" smtClean="0"/>
              <a:t>سازمان نظام پزشکی کرمان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5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964" y="598148"/>
            <a:ext cx="8577943" cy="4659652"/>
          </a:xfrm>
        </p:spPr>
        <p:txBody>
          <a:bodyPr/>
          <a:lstStyle/>
          <a:p>
            <a:r>
              <a:rPr lang="fa-IR" dirty="0" smtClean="0"/>
              <a:t>ییی</a:t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ف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942" y="799673"/>
            <a:ext cx="3614057" cy="52474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07" y="1191986"/>
            <a:ext cx="7692058" cy="446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90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123" y="1"/>
            <a:ext cx="4788877" cy="68579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209" y="1879356"/>
            <a:ext cx="401955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23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802" y="365125"/>
            <a:ext cx="2856026" cy="581561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299303"/>
            <a:ext cx="8323601" cy="63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77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057" y="0"/>
            <a:ext cx="3624943" cy="68579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82" y="1152524"/>
            <a:ext cx="7038975" cy="45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79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253" y="883734"/>
            <a:ext cx="6437971" cy="5084956"/>
          </a:xfrm>
        </p:spPr>
        <p:txBody>
          <a:bodyPr/>
          <a:lstStyle/>
          <a:p>
            <a:r>
              <a:rPr lang="fa-IR" dirty="0" smtClean="0"/>
              <a:t>فاطمه رشیدی</a:t>
            </a:r>
            <a:br>
              <a:rPr lang="fa-IR" dirty="0" smtClean="0"/>
            </a:br>
            <a:r>
              <a:rPr lang="fa-IR" dirty="0" smtClean="0"/>
              <a:t>نماینده گروه مامایی در نظام پزشکی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"/>
            <a:ext cx="6623824" cy="5977054"/>
          </a:xfrm>
        </p:spPr>
        <p:txBody>
          <a:bodyPr/>
          <a:lstStyle/>
          <a:p>
            <a:endParaRPr lang="fa-IR" dirty="0"/>
          </a:p>
          <a:p>
            <a:endParaRPr lang="fa-IR" dirty="0" smtClean="0"/>
          </a:p>
          <a:p>
            <a:r>
              <a:rPr lang="fa-IR" sz="6000" b="1" dirty="0" smtClean="0"/>
              <a:t>روز جهانی ماما مبارک</a:t>
            </a:r>
            <a:endParaRPr lang="en-US" sz="6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786" y="-5575"/>
            <a:ext cx="4709214" cy="686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79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15اردیبهشت روز جهانی ماما بر اسوه های ایثار مبارک</vt:lpstr>
      <vt:lpstr>ییی   ف</vt:lpstr>
      <vt:lpstr>PowerPoint Presentation</vt:lpstr>
      <vt:lpstr>PowerPoint Presentation</vt:lpstr>
      <vt:lpstr>PowerPoint Presentation</vt:lpstr>
      <vt:lpstr>فاطمه رشیدی نماینده گروه مامایی در نظام پزشکی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ییی   ف</dc:title>
  <dc:creator>A</dc:creator>
  <cp:lastModifiedBy>A</cp:lastModifiedBy>
  <cp:revision>4</cp:revision>
  <dcterms:created xsi:type="dcterms:W3CDTF">2022-05-04T08:12:46Z</dcterms:created>
  <dcterms:modified xsi:type="dcterms:W3CDTF">2022-05-04T08:40:59Z</dcterms:modified>
</cp:coreProperties>
</file>